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Gistesy" charset="1" panose="00000000000000000000"/>
      <p:regular r:id="rId7"/>
    </p:embeddedFont>
    <p:embeddedFont>
      <p:font typeface="Alegreya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92752" y="-193074"/>
            <a:ext cx="25046497" cy="10676069"/>
          </a:xfrm>
          <a:custGeom>
            <a:avLst/>
            <a:gdLst/>
            <a:ahLst/>
            <a:cxnLst/>
            <a:rect r="r" b="b" t="t" l="l"/>
            <a:pathLst>
              <a:path h="10676069" w="25046497">
                <a:moveTo>
                  <a:pt x="0" y="0"/>
                </a:moveTo>
                <a:lnTo>
                  <a:pt x="25046496" y="0"/>
                </a:lnTo>
                <a:lnTo>
                  <a:pt x="25046496" y="10676069"/>
                </a:lnTo>
                <a:lnTo>
                  <a:pt x="0" y="106760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525244" y="26731276"/>
            <a:ext cx="25046497" cy="10676069"/>
          </a:xfrm>
          <a:custGeom>
            <a:avLst/>
            <a:gdLst/>
            <a:ahLst/>
            <a:cxnLst/>
            <a:rect r="r" b="b" t="t" l="l"/>
            <a:pathLst>
              <a:path h="10676069" w="25046497">
                <a:moveTo>
                  <a:pt x="0" y="0"/>
                </a:moveTo>
                <a:lnTo>
                  <a:pt x="25046497" y="0"/>
                </a:lnTo>
                <a:lnTo>
                  <a:pt x="25046497" y="10676069"/>
                </a:lnTo>
                <a:lnTo>
                  <a:pt x="0" y="106760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48364" y="-1490359"/>
            <a:ext cx="14628907" cy="12836866"/>
          </a:xfrm>
          <a:custGeom>
            <a:avLst/>
            <a:gdLst/>
            <a:ahLst/>
            <a:cxnLst/>
            <a:rect r="r" b="b" t="t" l="l"/>
            <a:pathLst>
              <a:path h="12836866" w="14628907">
                <a:moveTo>
                  <a:pt x="0" y="0"/>
                </a:moveTo>
                <a:lnTo>
                  <a:pt x="14628908" y="0"/>
                </a:lnTo>
                <a:lnTo>
                  <a:pt x="14628908" y="12836866"/>
                </a:lnTo>
                <a:lnTo>
                  <a:pt x="0" y="12836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732046">
            <a:off x="-190345" y="25650878"/>
            <a:ext cx="14628907" cy="12836866"/>
          </a:xfrm>
          <a:custGeom>
            <a:avLst/>
            <a:gdLst/>
            <a:ahLst/>
            <a:cxnLst/>
            <a:rect r="r" b="b" t="t" l="l"/>
            <a:pathLst>
              <a:path h="12836866" w="14628907">
                <a:moveTo>
                  <a:pt x="0" y="0"/>
                </a:moveTo>
                <a:lnTo>
                  <a:pt x="14628907" y="0"/>
                </a:lnTo>
                <a:lnTo>
                  <a:pt x="14628907" y="12836866"/>
                </a:lnTo>
                <a:lnTo>
                  <a:pt x="0" y="12836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963395" y="10076124"/>
            <a:ext cx="19505210" cy="6770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46"/>
              </a:lnSpc>
            </a:pPr>
            <a:r>
              <a:rPr lang="en-US" sz="40631">
                <a:solidFill>
                  <a:srgbClr val="000000"/>
                </a:solidFill>
                <a:latin typeface="Gistesy"/>
                <a:ea typeface="Gistesy"/>
                <a:cs typeface="Gistesy"/>
                <a:sym typeface="Gistesy"/>
              </a:rPr>
              <a:t>Welcome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140226" y="17715356"/>
            <a:ext cx="11816533" cy="964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063"/>
              </a:lnSpc>
            </a:pPr>
            <a:r>
              <a:rPr lang="en-US" sz="5232" spc="2223">
                <a:solidFill>
                  <a:srgbClr val="231F20"/>
                </a:solidFill>
                <a:latin typeface="Alegreya Sans"/>
                <a:ea typeface="Alegreya Sans"/>
                <a:cs typeface="Alegreya Sans"/>
                <a:sym typeface="Alegreya Sans"/>
              </a:rPr>
              <a:t>TO THE WEDDING OF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25244" y="19100995"/>
            <a:ext cx="24381512" cy="5602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17"/>
              </a:lnSpc>
            </a:pPr>
            <a:r>
              <a:rPr lang="en-US" sz="33595">
                <a:solidFill>
                  <a:srgbClr val="000000"/>
                </a:solidFill>
                <a:latin typeface="Gistesy"/>
                <a:ea typeface="Gistesy"/>
                <a:cs typeface="Gistesy"/>
                <a:sym typeface="Gistesy"/>
              </a:rPr>
              <a:t>Olivia + Davis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28366" y="25362094"/>
            <a:ext cx="8640253" cy="977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066"/>
              </a:lnSpc>
            </a:pPr>
            <a:r>
              <a:rPr lang="en-US" sz="5234" spc="2224">
                <a:solidFill>
                  <a:srgbClr val="231F20"/>
                </a:solidFill>
                <a:latin typeface="Alegreya Sans"/>
                <a:ea typeface="Alegreya Sans"/>
                <a:cs typeface="Alegreya Sans"/>
                <a:sym typeface="Alegreya Sans"/>
              </a:rPr>
              <a:t>MAY 16, 2024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DAGytAReHWM</dc:identifier>
  <dcterms:modified xsi:type="dcterms:W3CDTF">2011-08-01T06:04:30Z</dcterms:modified>
  <cp:revision>1</cp:revision>
  <dc:title>Simple Cursive Watercolor Greenery and Gold Welcome Poster (30 x 40 in)</dc:title>
</cp:coreProperties>
</file>